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Product Development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revolutionizing product development, enabling faster innovation, better design, and improved efficiency.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303639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538758"/>
            <a:ext cx="7772400" cy="163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in Product Development: Innovation, Efficiency, and Precision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72200" y="2563178"/>
            <a:ext cx="3739277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10x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6953250" y="3454479"/>
            <a:ext cx="2177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Speed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72200" y="3844171"/>
            <a:ext cx="373927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accelerate product development cycles, bringing products to market faster.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05323" y="2563178"/>
            <a:ext cx="3739277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90%</a:t>
            </a: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10986373" y="3454479"/>
            <a:ext cx="2177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05323" y="3844171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streamline processes, automate tasks, and optimize resources, leading to greater efficiency.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72200" y="5470327"/>
            <a:ext cx="3739277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6953250" y="6361628"/>
            <a:ext cx="2177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172200" y="6751320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enhance product quality and consistency, delivering a superior customer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037320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Ideation and Concept Generation with AI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6445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Idea Generation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analyze vast datasets and identify trends, patterns, and unmet needs, generating novel product ideas.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 Exploration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help explore various product concepts by suggesting different features, functionalities, and potential designs.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7190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Creativity and Design with Generative AI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891439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38914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Exploration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2" y="4382453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AI models can create unique product designs, explore different aesthetic styles, and suggest innovative forms.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891439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4243" y="38914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Material Exploration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374243" y="4382453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assist in finding the optimal materials for a product, considering properties like durability, weight, and sustainability.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6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510" y="3688318"/>
            <a:ext cx="12941379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AI-Powered Requirements Definition and Optimization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4510" y="5390912"/>
            <a:ext cx="6350079" cy="2166461"/>
          </a:xfrm>
          <a:prstGeom prst="roundRect">
            <a:avLst>
              <a:gd name="adj" fmla="val 1670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8591" y="5654993"/>
            <a:ext cx="46270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Automating Requirements Gathering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08591" y="6134933"/>
            <a:ext cx="5821918" cy="1158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customer reviews, market data, and competitor information to define comprehensive product requirements.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5810" y="5390912"/>
            <a:ext cx="6350079" cy="2166461"/>
          </a:xfrm>
          <a:prstGeom prst="roundRect">
            <a:avLst>
              <a:gd name="adj" fmla="val 1670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9891" y="5654993"/>
            <a:ext cx="26810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Prioritizing Features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99891" y="6134933"/>
            <a:ext cx="582191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prioritize features based on user impact, market demand, and development feasibility.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761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Accelerating Prototyping and Virtual Product Testing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51805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3820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Rapid Prototyping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873109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tools can generate 3D models quickly, enabling rapid prototyping and iteration.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542" y="351805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43820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Virtual Testing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4873109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simulate product performance in virtual environments, reducing the need for costly physical prototypes.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9490"/>
            <a:ext cx="7417594" cy="137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Material Selection and Optimization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7890" y="2419826"/>
            <a:ext cx="30480" cy="5130165"/>
          </a:xfrm>
          <a:prstGeom prst="roundRect">
            <a:avLst>
              <a:gd name="adj" fmla="val 121387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0125" y="2959417"/>
            <a:ext cx="863203" cy="30480"/>
          </a:xfrm>
          <a:prstGeom prst="roundRect">
            <a:avLst>
              <a:gd name="adj" fmla="val 121387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5655" y="2697242"/>
            <a:ext cx="554950" cy="554950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1990" y="2810232"/>
            <a:ext cx="14228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89728" y="2666405"/>
            <a:ext cx="5691068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material properties, performance, and environmental impact to identify the best material options.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0125" y="4883229"/>
            <a:ext cx="863203" cy="30480"/>
          </a:xfrm>
          <a:prstGeom prst="roundRect">
            <a:avLst>
              <a:gd name="adj" fmla="val 1213875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955655" y="4621054"/>
            <a:ext cx="554950" cy="554950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631" y="4734044"/>
            <a:ext cx="18288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2589728" y="4590217"/>
            <a:ext cx="569106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optimize material usage, reducing waste and minimizing manufacturing costs.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0125" y="6412349"/>
            <a:ext cx="863203" cy="30480"/>
          </a:xfrm>
          <a:prstGeom prst="roundRect">
            <a:avLst>
              <a:gd name="adj" fmla="val 1213875"/>
            </a:avLst>
          </a:prstGeom>
          <a:solidFill>
            <a:srgbClr val="37A7E7"/>
          </a:solidFill>
          <a:ln/>
        </p:spPr>
      </p:sp>
      <p:sp>
        <p:nvSpPr>
          <p:cNvPr id="14" name="Shape 11"/>
          <p:cNvSpPr/>
          <p:nvPr/>
        </p:nvSpPr>
        <p:spPr>
          <a:xfrm>
            <a:off x="955655" y="6150173"/>
            <a:ext cx="554950" cy="554950"/>
          </a:xfrm>
          <a:prstGeom prst="roundRect">
            <a:avLst>
              <a:gd name="adj" fmla="val 6667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6749" y="6263164"/>
            <a:ext cx="1926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2589728" y="6119336"/>
            <a:ext cx="5691068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assist in developing new materials with enhanced properties, addressing specific product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876" y="753904"/>
            <a:ext cx="7629049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Transforming Manufacturing and Supply Chain with AI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76" y="2280999"/>
            <a:ext cx="1082159" cy="17315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0599" y="2497336"/>
            <a:ext cx="268902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Maintenance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650599" y="2927747"/>
            <a:ext cx="6222325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sensor data from machinery to predict failures and schedule maintenance, reducing downtime.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76" y="4012525"/>
            <a:ext cx="1082159" cy="17315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0599" y="4228862"/>
            <a:ext cx="260425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Inventory Optimization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50599" y="4659273"/>
            <a:ext cx="6222325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optimize inventory levels, reducing storage costs and ensuring timely delivery of materials.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76" y="5744051"/>
            <a:ext cx="1082159" cy="17315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0599" y="5960388"/>
            <a:ext cx="240494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Demand Forecasting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650599" y="6390799"/>
            <a:ext cx="6222325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analyze historical sales data and market trends to predict future demand, enabling efficient production planning.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8490"/>
            <a:ext cx="120946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Boosting Quality Assurance and Testing with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3388043"/>
            <a:ext cx="2128838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3647837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3634859"/>
            <a:ext cx="24355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Testing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5215652" y="4240173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286250"/>
            <a:ext cx="4257675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715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65213" y="4533067"/>
            <a:ext cx="21828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Defect Detection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6280071" y="5138380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184458"/>
            <a:ext cx="6386632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9071" y="5355788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529632" y="5431274"/>
            <a:ext cx="23102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Quality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3916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AI for Customer Feedback and Continuous Improvement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669268"/>
            <a:ext cx="2150269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840599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3916085"/>
            <a:ext cx="24925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Sentiment Analysis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3137654" y="4490561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7" name="Shape 5"/>
          <p:cNvSpPr/>
          <p:nvPr/>
        </p:nvSpPr>
        <p:spPr>
          <a:xfrm>
            <a:off x="864037" y="4629150"/>
            <a:ext cx="4300657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41333" y="48004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411510" y="4875967"/>
            <a:ext cx="32748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Feedback Summarization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5288042" y="5450443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864037" y="5589032"/>
            <a:ext cx="6451163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1333" y="5760363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562017" y="5835848"/>
            <a:ext cx="28884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Roadmapping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2025-01-19T12:31:55Z</dcterms:created>
  <dcterms:modified xsi:type="dcterms:W3CDTF">2025-01-19T12:31:55Z</dcterms:modified>
</cp:coreProperties>
</file>